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5" r:id="rId2"/>
    <p:sldId id="276" r:id="rId3"/>
    <p:sldId id="281" r:id="rId4"/>
    <p:sldId id="282" r:id="rId5"/>
    <p:sldId id="277" r:id="rId6"/>
    <p:sldId id="262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e0qsFIVvtzk0eCBaoxcGfA==" hashData="5g0ZwP9kpQwdf8O2cESpvyef4jI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98E2"/>
    <a:srgbClr val="D628C1"/>
    <a:srgbClr val="AAE6F4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4D3AD4-96C2-4172-80D6-8A9821A62F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69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7733D0-6C84-4082-8B49-A4AF49DB39EB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ABA721-4489-42B7-AFEA-8407E920EA31}" type="slidenum">
              <a:rPr lang="en-US"/>
              <a:pPr/>
              <a:t>6</a:t>
            </a:fld>
            <a:endParaRPr lang="en-US"/>
          </a:p>
        </p:txBody>
      </p:sp>
      <p:sp>
        <p:nvSpPr>
          <p:cNvPr id="10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9B53AF-C276-45F1-B822-18CDCEBE5AF1}" type="slidenum">
              <a:rPr lang="en-US"/>
              <a:pPr/>
              <a:t>7</a:t>
            </a:fld>
            <a:endParaRPr lang="en-US"/>
          </a:p>
        </p:txBody>
      </p:sp>
      <p:sp>
        <p:nvSpPr>
          <p:cNvPr id="12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7DFFAE-8701-48F0-85F1-C8E03F1471B3}" type="slidenum">
              <a:rPr lang="en-US"/>
              <a:pPr/>
              <a:t>8</a:t>
            </a:fld>
            <a:endParaRPr lang="en-US"/>
          </a:p>
        </p:txBody>
      </p:sp>
      <p:sp>
        <p:nvSpPr>
          <p:cNvPr id="14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9212FF-EF7E-40D7-AD06-0A3BBE82FAA2}" type="slidenum">
              <a:rPr lang="en-US"/>
              <a:pPr/>
              <a:t>9</a:t>
            </a:fld>
            <a:endParaRPr lang="en-US"/>
          </a:p>
        </p:txBody>
      </p:sp>
      <p:sp>
        <p:nvSpPr>
          <p:cNvPr id="16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66C74-53B2-46DC-BF85-E724AE43EA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26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C5FBF-2FA6-48A5-A244-EC272511F8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65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62F83-C032-4B53-913E-ED1EDED175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42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5712FCC-C5DC-41C5-9D55-0AD7DFE155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1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B2FCE-B73F-4DD3-ADA1-C94249ADE4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6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AAC8B-A17F-401E-9424-3C08B6A194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D1CCD-B044-49C7-A7D0-FFC0799282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1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14C85-5565-4F31-B814-707FA07F8F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069F9-9954-42C4-B05E-94EC40C7A0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7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72ABB-DE25-4F6E-AA84-1762F7202F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674D6-ED81-446D-B2C4-FBC75A149C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71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C0CEB-5F7D-44C8-B5D2-1575778E00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0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1CFB5E-5E5F-45C7-9793-2F4D1A2D1B2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89750"/>
            <a:chOff x="0" y="0"/>
            <a:chExt cx="5760" cy="4340"/>
          </a:xfrm>
        </p:grpSpPr>
        <p:pic>
          <p:nvPicPr>
            <p:cNvPr id="3075" name="Picture 3" descr="seagrass_meadow65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6" name="Text Box 4"/>
            <p:cNvSpPr txBox="1">
              <a:spLocks noChangeArrowheads="1"/>
            </p:cNvSpPr>
            <p:nvPr/>
          </p:nvSpPr>
          <p:spPr bwMode="auto">
            <a:xfrm>
              <a:off x="4704" y="4166"/>
              <a:ext cx="105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i="1">
                  <a:solidFill>
                    <a:schemeClr val="bg1"/>
                  </a:solidFill>
                </a:rPr>
                <a:t>Image courtesy of FWCC</a:t>
              </a:r>
              <a:r>
                <a:rPr lang="en-US" sz="1000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123" name="Picture 3" descr="solscenic_11_l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78" r="37778" b="3226"/>
            <a:stretch>
              <a:fillRect/>
            </a:stretch>
          </p:blipFill>
          <p:spPr bwMode="auto">
            <a:xfrm>
              <a:off x="0" y="0"/>
              <a:ext cx="288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coral_ree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96" r="12408" b="986"/>
            <a:stretch>
              <a:fillRect/>
            </a:stretch>
          </p:blipFill>
          <p:spPr bwMode="auto">
            <a:xfrm>
              <a:off x="2880" y="0"/>
              <a:ext cx="288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5" name="Text Box 5"/>
            <p:cNvSpPr txBox="1">
              <a:spLocks noChangeArrowheads="1"/>
            </p:cNvSpPr>
            <p:nvPr/>
          </p:nvSpPr>
          <p:spPr bwMode="auto">
            <a:xfrm>
              <a:off x="4704" y="4166"/>
              <a:ext cx="105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i="1">
                  <a:solidFill>
                    <a:schemeClr val="bg1"/>
                  </a:solidFill>
                </a:rPr>
                <a:t>Images courtesy of NMFS</a:t>
              </a:r>
              <a:r>
                <a:rPr lang="en-US" sz="1000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800px-Moofushi_bleached_cor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6613525"/>
            <a:ext cx="1676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i="1"/>
              <a:t>Image</a:t>
            </a:r>
            <a:r>
              <a:rPr lang="en-US" sz="1000" i="1"/>
              <a:t> courtesy of FWCC</a:t>
            </a:r>
            <a:r>
              <a:rPr lang="en-US" sz="10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 descr="jelly-hi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8" b="22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Jim Angy - Loggerhead returning to oce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r="3650" b="14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TdT-2012-Credit Celeste McWilliams (38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4" t="47118" r="50710" b="23648"/>
          <a:stretch>
            <a:fillRect/>
          </a:stretch>
        </p:blipFill>
        <p:spPr bwMode="auto">
          <a:xfrm>
            <a:off x="0" y="4130675"/>
            <a:ext cx="3657600" cy="27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239000" y="6553200"/>
            <a:ext cx="1905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i="1">
                <a:solidFill>
                  <a:schemeClr val="bg1"/>
                </a:solidFill>
              </a:rPr>
              <a:t>Image courtesy of Jim Angy</a:t>
            </a:r>
            <a:r>
              <a:rPr lang="en-US" sz="10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620000" y="0"/>
            <a:ext cx="152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i="1"/>
              <a:t>Image courtesy of STC</a:t>
            </a:r>
            <a:r>
              <a:rPr lang="en-US" sz="100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9220" name="Group 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9221" name="Picture 5" descr="green-sea-turtle-STC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32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2" name="Picture 6" descr="Rotman-J29B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4" b="133"/>
              <a:stretch>
                <a:fillRect/>
              </a:stretch>
            </p:blipFill>
            <p:spPr bwMode="auto">
              <a:xfrm>
                <a:off x="3456" y="2679"/>
                <a:ext cx="2304" cy="1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223" name="Text Box 7"/>
              <p:cNvSpPr txBox="1">
                <a:spLocks noChangeArrowheads="1"/>
              </p:cNvSpPr>
              <p:nvPr/>
            </p:nvSpPr>
            <p:spPr bwMode="auto">
              <a:xfrm>
                <a:off x="4512" y="4157"/>
                <a:ext cx="124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 i="1">
                    <a:solidFill>
                      <a:schemeClr val="bg1"/>
                    </a:solidFill>
                  </a:rPr>
                  <a:t>Image courtesy of Jeff Rotman</a:t>
                </a:r>
                <a:r>
                  <a:rPr lang="en-US" sz="1000">
                    <a:solidFill>
                      <a:schemeClr val="bg1"/>
                    </a:solidFill>
                  </a:rPr>
                  <a:t> </a:t>
                </a:r>
              </a:p>
            </p:txBody>
          </p:sp>
        </p:grpSp>
        <p:sp>
          <p:nvSpPr>
            <p:cNvPr id="9224" name="Text Box 8"/>
            <p:cNvSpPr txBox="1">
              <a:spLocks noChangeArrowheads="1"/>
            </p:cNvSpPr>
            <p:nvPr/>
          </p:nvSpPr>
          <p:spPr bwMode="auto">
            <a:xfrm>
              <a:off x="0" y="0"/>
              <a:ext cx="9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i="1">
                  <a:solidFill>
                    <a:schemeClr val="bg1"/>
                  </a:solidFill>
                </a:rPr>
                <a:t>Image courtesy of STC</a:t>
              </a:r>
              <a:r>
                <a:rPr lang="en-US" sz="1000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1267" name="Picture 3" descr="Aitkanti-Certificat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1" t="9091"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8" name="Picture 4" descr="Jerrel PinasWWF Guianas 6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772"/>
              <a:ext cx="2064" cy="1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48" y="4128"/>
              <a:ext cx="100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i="1">
                  <a:solidFill>
                    <a:schemeClr val="bg1"/>
                  </a:solidFill>
                </a:rPr>
                <a:t>Images courtesy of STC</a:t>
              </a:r>
              <a:r>
                <a:rPr lang="en-US" sz="1000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3315" name="Picture 3" descr="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43"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6" name="Picture 4" descr="!HAWKS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99"/>
              <a:ext cx="2112" cy="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4272" y="4128"/>
              <a:ext cx="148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i="1">
                  <a:solidFill>
                    <a:schemeClr val="bg1"/>
                  </a:solidFill>
                </a:rPr>
                <a:t>Image courtesy of R. Emmet Kenney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5363" name="Picture 3" descr="kempsridley_kimbassoshull-motel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7" t="13812"/>
            <a:stretch>
              <a:fillRect/>
            </a:stretch>
          </p:blipFill>
          <p:spPr bwMode="auto">
            <a:xfrm>
              <a:off x="0" y="0"/>
              <a:ext cx="5760" cy="3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4" name="Picture 4" descr="imag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44" t="33333" b="12404"/>
            <a:stretch>
              <a:fillRect/>
            </a:stretch>
          </p:blipFill>
          <p:spPr bwMode="auto">
            <a:xfrm>
              <a:off x="3600" y="2640"/>
              <a:ext cx="2160" cy="1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5" name="Text Box 5"/>
            <p:cNvSpPr txBox="1">
              <a:spLocks noChangeArrowheads="1"/>
            </p:cNvSpPr>
            <p:nvPr/>
          </p:nvSpPr>
          <p:spPr bwMode="auto">
            <a:xfrm>
              <a:off x="0" y="4166"/>
              <a:ext cx="115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i="1"/>
                <a:t>Images courtesy of USFWS</a:t>
              </a:r>
              <a:r>
                <a:rPr lang="en-US" sz="1000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On-screen Show (4:3)</PresentationFormat>
  <Paragraphs>15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InSourceIQ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devans</dc:creator>
  <cp:lastModifiedBy>Daniel Evans</cp:lastModifiedBy>
  <cp:revision>18</cp:revision>
  <dcterms:created xsi:type="dcterms:W3CDTF">2014-02-12T18:14:29Z</dcterms:created>
  <dcterms:modified xsi:type="dcterms:W3CDTF">2015-01-13T13:29:57Z</dcterms:modified>
</cp:coreProperties>
</file>